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Slajd tytułow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ctrTitle"/>
          </p:nvPr>
        </p:nvSpPr>
        <p:spPr>
          <a:xfrm>
            <a:off x="685800" y="2130433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480"/>
              </a:spcBef>
              <a:buClr>
                <a:srgbClr val="1F497D"/>
              </a:buClr>
              <a:buFont typeface="Arial"/>
              <a:buNone/>
              <a:defRPr b="1" i="0" sz="24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ctr">
              <a:spcBef>
                <a:spcPts val="390"/>
              </a:spcBef>
              <a:buClr>
                <a:srgbClr val="888888"/>
              </a:buClr>
              <a:buFont typeface="Arial"/>
              <a:buNone/>
              <a:defRPr b="0" i="0" sz="19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ctr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ctr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9" name="Shape 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70846"/>
            <a:ext cx="1192816" cy="119791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/>
          <p:nvPr>
            <p:ph idx="11" type="ftr"/>
          </p:nvPr>
        </p:nvSpPr>
        <p:spPr>
          <a:xfrm>
            <a:off x="2560319" y="6684264"/>
            <a:ext cx="4038599" cy="91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1" name="Shape 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4455" y="253013"/>
            <a:ext cx="3647870" cy="879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Shape 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79941" y="272421"/>
            <a:ext cx="2739661" cy="794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ytuł i tekst pionow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 rot="5400000">
            <a:off x="2309018" y="-251612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3173" lvl="1" marL="557199" marR="0" rtl="0" algn="l">
              <a:spcBef>
                <a:spcPts val="390"/>
              </a:spcBef>
              <a:buClr>
                <a:schemeClr val="dk1"/>
              </a:buClr>
              <a:buSzPct val="97500"/>
              <a:buFont typeface="Arial"/>
              <a:buChar char="–"/>
              <a:defRPr b="0" i="0" sz="1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9828" lvl="2" marL="85722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869" lvl="3" marL="1200120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862" lvl="4" marL="154301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80" name="Shape 80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Tytuł pionowy i teks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 rot="5400000">
            <a:off x="4732337" y="2171708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 rot="5400000">
            <a:off x="541337" y="190508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3173" lvl="1" marL="557199" marR="0" rtl="0" algn="l">
              <a:spcBef>
                <a:spcPts val="390"/>
              </a:spcBef>
              <a:buClr>
                <a:schemeClr val="dk1"/>
              </a:buClr>
              <a:buSzPct val="97500"/>
              <a:buFont typeface="Arial"/>
              <a:buChar char="–"/>
              <a:defRPr b="0" i="0" sz="1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9828" lvl="2" marL="85722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869" lvl="3" marL="1200120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862" lvl="4" marL="154301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85" name="Shape 85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ytuł i zawartość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3173" lvl="1" marL="557199" marR="0" rtl="0" algn="l">
              <a:spcBef>
                <a:spcPts val="390"/>
              </a:spcBef>
              <a:buClr>
                <a:schemeClr val="dk1"/>
              </a:buClr>
              <a:buSzPct val="97500"/>
              <a:buFont typeface="Arial"/>
              <a:buChar char="–"/>
              <a:defRPr b="0" i="0" sz="1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9828" lvl="2" marL="85722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869" lvl="3" marL="1200120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862" lvl="4" marL="154301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37" name="Shape 37"/>
          <p:cNvSpPr txBox="1"/>
          <p:nvPr/>
        </p:nvSpPr>
        <p:spPr>
          <a:xfrm>
            <a:off x="2552700" y="6400800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b="1" i="0" lang="pl-PL" sz="10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SQLDay 2017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Nagłówek sekcji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722312" y="4406907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0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300"/>
              </a:spcBef>
              <a:buClr>
                <a:srgbClr val="888888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270"/>
              </a:spcBef>
              <a:buClr>
                <a:srgbClr val="888888"/>
              </a:buClr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240"/>
              </a:spcBef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210"/>
              </a:spcBef>
              <a:buClr>
                <a:srgbClr val="888888"/>
              </a:buClr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pl-PL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2" name="Shape 42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Dwa elementy zawartości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600205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12698" lvl="1" marL="557199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878" lvl="2" marL="857228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394" lvl="3" marL="1200120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–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98387" lvl="4" marL="1543012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»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648200" y="1600205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12698" lvl="1" marL="557199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88878" lvl="2" marL="857228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394" lvl="3" marL="1200120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–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98387" lvl="4" marL="1543012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»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377" lvl="5" marL="1885902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369" lvl="6" marL="2228795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361" lvl="7" marL="2571686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351" lvl="8" marL="2914577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Porównani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270"/>
              </a:spcBef>
              <a:buClr>
                <a:schemeClr val="dk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68" lvl="0" marL="25716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1748" lvl="1" marL="557199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98403" lvl="2" marL="857228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7919" lvl="3" marL="1200120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7912" lvl="4" marL="1543012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7902" lvl="5" marL="1885902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7894" lvl="6" marL="2228795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7886" lvl="7" marL="2571686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7876" lvl="8" marL="2914577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3" type="body"/>
          </p:nvPr>
        </p:nvSpPr>
        <p:spPr>
          <a:xfrm>
            <a:off x="4645028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270"/>
              </a:spcBef>
              <a:buClr>
                <a:schemeClr val="dk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4" type="body"/>
          </p:nvPr>
        </p:nvSpPr>
        <p:spPr>
          <a:xfrm>
            <a:off x="4645028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42868" lvl="0" marL="25716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1748" lvl="1" marL="557199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98403" lvl="2" marL="857228" marR="0" rtl="0" algn="l">
              <a:spcBef>
                <a:spcPts val="270"/>
              </a:spcBef>
              <a:buClr>
                <a:schemeClr val="dk1"/>
              </a:buClr>
              <a:buSzPct val="96428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7919" lvl="3" marL="1200120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7912" lvl="4" marL="1543012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7902" lvl="5" marL="1885902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7894" lvl="6" marL="2228795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7886" lvl="7" marL="2571686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7876" lvl="8" marL="2914577" marR="0" rtl="0" algn="l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ylko tytuł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Pust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Zawartość z podpisem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2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15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575050" y="273058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04768" lvl="0" marL="257168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93648" lvl="1" marL="557199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9828" lvl="2" marL="85722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869" lvl="3" marL="1200120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862" lvl="4" marL="154301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x="457202" y="1435103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10"/>
              </a:spcBef>
              <a:buClr>
                <a:schemeClr val="dk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150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69" name="Shape 69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Obraz z podpisem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15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2" name="Shape 72"/>
          <p:cNvSpPr/>
          <p:nvPr>
            <p:ph idx="2" type="pic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420"/>
              </a:spcBef>
              <a:buClr>
                <a:schemeClr val="dk1"/>
              </a:buClr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300"/>
              </a:spcBef>
              <a:buClr>
                <a:schemeClr val="dk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10"/>
              </a:spcBef>
              <a:buClr>
                <a:schemeClr val="dk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692" lvl="1" marL="342892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682" lvl="2" marL="685783" marR="0" rtl="0" algn="l">
              <a:spcBef>
                <a:spcPts val="150"/>
              </a:spcBef>
              <a:buClr>
                <a:schemeClr val="dk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675" lvl="3" marL="1028675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665" lvl="4" marL="1371566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656" lvl="5" marL="1714457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648" lvl="6" marL="2057348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639" lvl="7" marL="2400240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631" lvl="8" marL="2743132" marR="0" rtl="0" algn="l">
              <a:spcBef>
                <a:spcPts val="135"/>
              </a:spcBef>
              <a:buClr>
                <a:schemeClr val="dk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6553200" y="6356357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l-P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75" name="Shape 75"/>
          <p:cNvSpPr txBox="1"/>
          <p:nvPr>
            <p:ph idx="11" type="ftr"/>
          </p:nvPr>
        </p:nvSpPr>
        <p:spPr>
          <a:xfrm>
            <a:off x="2552700" y="6400801"/>
            <a:ext cx="4038599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sz="10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.xml"/><Relationship Id="rId10" Type="http://schemas.openxmlformats.org/officeDocument/2006/relationships/slideLayout" Target="../slideLayouts/slideLayout6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1F497D"/>
              </a:buClr>
              <a:buFont typeface="Calibri"/>
              <a:buNone/>
              <a:defRPr b="1" i="0" sz="33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23818" lvl="0" marL="257168" marR="0" rtl="0" algn="l">
              <a:spcBef>
                <a:spcPts val="4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3173" lvl="1" marL="557199" marR="0" rtl="0" algn="l">
              <a:spcBef>
                <a:spcPts val="390"/>
              </a:spcBef>
              <a:buClr>
                <a:schemeClr val="dk1"/>
              </a:buClr>
              <a:buSzPct val="97500"/>
              <a:buFont typeface="Arial"/>
              <a:buChar char="–"/>
              <a:defRPr b="0" i="0" sz="1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9828" lvl="2" marL="857228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869" lvl="3" marL="1200120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862" lvl="4" marL="154301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852" lvl="5" marL="1885902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844" lvl="6" marL="2228795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836" lvl="7" marL="2571686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826" lvl="8" marL="2914577" marR="0" rtl="0" algn="l">
              <a:spcBef>
                <a:spcPts val="3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1" type="ftr"/>
          </p:nvPr>
        </p:nvSpPr>
        <p:spPr>
          <a:xfrm>
            <a:off x="2560319" y="6684264"/>
            <a:ext cx="4038599" cy="91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1" i="0" sz="67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3" name="Shape 13"/>
          <p:cNvGrpSpPr/>
          <p:nvPr/>
        </p:nvGrpSpPr>
        <p:grpSpPr>
          <a:xfrm>
            <a:off x="0" y="-2"/>
            <a:ext cx="9144000" cy="6866106"/>
            <a:chOff x="0" y="-2"/>
            <a:chExt cx="9144000" cy="6866106"/>
          </a:xfrm>
        </p:grpSpPr>
        <p:sp>
          <p:nvSpPr>
            <p:cNvPr id="14" name="Shape 14"/>
            <p:cNvSpPr/>
            <p:nvPr/>
          </p:nvSpPr>
          <p:spPr>
            <a:xfrm>
              <a:off x="0" y="-2"/>
              <a:ext cx="9143998" cy="855924"/>
            </a:xfrm>
            <a:prstGeom prst="rect">
              <a:avLst/>
            </a:prstGeom>
            <a:gradFill>
              <a:gsLst>
                <a:gs pos="0">
                  <a:srgbClr val="DAE5F1">
                    <a:alpha val="40784"/>
                  </a:srgbClr>
                </a:gs>
                <a:gs pos="100000">
                  <a:srgbClr val="E0E8F4">
                    <a:alpha val="1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350" u="none" cap="none" strike="noStrike">
                <a:solidFill>
                  <a:srgbClr val="DAE5F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" name="Shape 15"/>
            <p:cNvPicPr preferRelativeResize="0"/>
            <p:nvPr/>
          </p:nvPicPr>
          <p:blipFill rotWithShape="1">
            <a:blip r:embed="rId1">
              <a:alphaModFix/>
            </a:blip>
            <a:srcRect b="0" l="7955" r="0" t="3457"/>
            <a:stretch/>
          </p:blipFill>
          <p:spPr>
            <a:xfrm>
              <a:off x="1" y="1625"/>
              <a:ext cx="280235" cy="13334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Shape 16"/>
            <p:cNvSpPr/>
            <p:nvPr/>
          </p:nvSpPr>
          <p:spPr>
            <a:xfrm>
              <a:off x="0" y="6400800"/>
              <a:ext cx="9144000" cy="465303"/>
            </a:xfrm>
            <a:prstGeom prst="rect">
              <a:avLst/>
            </a:prstGeom>
            <a:gradFill>
              <a:gsLst>
                <a:gs pos="0">
                  <a:srgbClr val="000000">
                    <a:alpha val="92941"/>
                  </a:srgbClr>
                </a:gs>
                <a:gs pos="56000">
                  <a:srgbClr val="000000">
                    <a:alpha val="92941"/>
                  </a:srgbClr>
                </a:gs>
                <a:gs pos="100000">
                  <a:srgbClr val="BFCFEC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098" y="6448432"/>
            <a:ext cx="411499" cy="411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:\!My Stuff!\PLSSUG\SQLDay Lite 2013\logo_SQLDay_Generic_Transparent.png" id="18" name="Shape 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2061" y="6421432"/>
            <a:ext cx="1604433" cy="3865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Shape 19"/>
          <p:cNvGrpSpPr/>
          <p:nvPr/>
        </p:nvGrpSpPr>
        <p:grpSpPr>
          <a:xfrm>
            <a:off x="0" y="-2"/>
            <a:ext cx="9144000" cy="6866106"/>
            <a:chOff x="0" y="-2"/>
            <a:chExt cx="9144000" cy="6866106"/>
          </a:xfrm>
        </p:grpSpPr>
        <p:sp>
          <p:nvSpPr>
            <p:cNvPr id="20" name="Shape 20"/>
            <p:cNvSpPr/>
            <p:nvPr/>
          </p:nvSpPr>
          <p:spPr>
            <a:xfrm>
              <a:off x="0" y="-2"/>
              <a:ext cx="9143998" cy="855924"/>
            </a:xfrm>
            <a:prstGeom prst="rect">
              <a:avLst/>
            </a:prstGeom>
            <a:gradFill>
              <a:gsLst>
                <a:gs pos="0">
                  <a:srgbClr val="DAE5F1">
                    <a:alpha val="40784"/>
                  </a:srgbClr>
                </a:gs>
                <a:gs pos="100000">
                  <a:srgbClr val="E0E8F4">
                    <a:alpha val="15686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350" u="none" cap="none" strike="noStrike">
                <a:solidFill>
                  <a:srgbClr val="DAE5F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" name="Shape 21"/>
            <p:cNvPicPr preferRelativeResize="0"/>
            <p:nvPr/>
          </p:nvPicPr>
          <p:blipFill rotWithShape="1">
            <a:blip r:embed="rId1">
              <a:alphaModFix/>
            </a:blip>
            <a:srcRect b="0" l="7955" r="0" t="3457"/>
            <a:stretch/>
          </p:blipFill>
          <p:spPr>
            <a:xfrm>
              <a:off x="1" y="1625"/>
              <a:ext cx="280235" cy="13334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" name="Shape 22"/>
            <p:cNvSpPr/>
            <p:nvPr/>
          </p:nvSpPr>
          <p:spPr>
            <a:xfrm>
              <a:off x="0" y="6400800"/>
              <a:ext cx="9144000" cy="465303"/>
            </a:xfrm>
            <a:prstGeom prst="rect">
              <a:avLst/>
            </a:prstGeom>
            <a:gradFill>
              <a:gsLst>
                <a:gs pos="0">
                  <a:srgbClr val="000000">
                    <a:alpha val="92941"/>
                  </a:srgbClr>
                </a:gs>
                <a:gs pos="56000">
                  <a:srgbClr val="000000">
                    <a:alpha val="92941"/>
                  </a:srgbClr>
                </a:gs>
                <a:gs pos="100000">
                  <a:srgbClr val="BFCFEC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Shape 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098" y="6448432"/>
            <a:ext cx="411499" cy="411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:\!My Stuff!\PLSSUG\SQLDay Lite 2013\logo_SQLDay_Generic_Transparent.png" id="24" name="Shape 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2061" y="6421432"/>
            <a:ext cx="1604433" cy="38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699" y="6367219"/>
            <a:ext cx="1733920" cy="53246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5"/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7300" y="1163070"/>
            <a:ext cx="7098680" cy="5152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725" y="1070287"/>
            <a:ext cx="8386550" cy="47174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/>
        </p:nvSpPr>
        <p:spPr>
          <a:xfrm>
            <a:off x="452250" y="2058750"/>
            <a:ext cx="8239500" cy="27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l-PL" sz="9000"/>
              <a:t>Measure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pl-PL" sz="9000"/>
              <a:t>Your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pl-PL" sz="9000"/>
              <a:t>Words</a:t>
            </a:r>
          </a:p>
        </p:txBody>
      </p:sp>
      <p:sp>
        <p:nvSpPr>
          <p:cNvPr id="155" name="Shape 155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7300" y="1163070"/>
            <a:ext cx="7098680" cy="5152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ctrTitle"/>
          </p:nvPr>
        </p:nvSpPr>
        <p:spPr>
          <a:xfrm>
            <a:off x="394700" y="2130425"/>
            <a:ext cx="8420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pl-PL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to Hustle: How to Consistently Implement Everything You Learned at </a:t>
            </a:r>
            <a:r>
              <a:rPr lang="pl-PL" sz="36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SQLDay 2017</a:t>
            </a:r>
          </a:p>
        </p:txBody>
      </p:sp>
      <p:sp>
        <p:nvSpPr>
          <p:cNvPr id="98" name="Shape 98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1F497D"/>
              </a:buClr>
              <a:buSzPct val="25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ctr">
              <a:spcBef>
                <a:spcPts val="0"/>
              </a:spcBef>
              <a:buClr>
                <a:srgbClr val="1F497D"/>
              </a:buClr>
              <a:buSzPct val="25000"/>
              <a:buFont typeface="Arial"/>
              <a:buNone/>
            </a:pPr>
            <a:r>
              <a:rPr lang="pl-PL"/>
              <a:t>Hélio Vogas</a:t>
            </a:r>
            <a:br>
              <a:rPr b="1" i="0" lang="pl-PL" sz="24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l-PL"/>
              <a:t>helio@heliovogas.com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/>
        </p:nvSpPr>
        <p:spPr>
          <a:xfrm>
            <a:off x="311708" y="19879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l-PL" sz="5200">
                <a:solidFill>
                  <a:srgbClr val="000000"/>
                </a:solidFill>
              </a:rPr>
              <a:t>Expectations determine outcome, always!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311700" y="40774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 algn="ctr">
              <a:spcBef>
                <a:spcPts val="0"/>
              </a:spcBef>
              <a:buClr>
                <a:srgbClr val="595959"/>
              </a:buClr>
              <a:buSzPct val="100000"/>
              <a:buChar char="-"/>
            </a:pPr>
            <a:r>
              <a:rPr b="1" lang="pl-PL" sz="2800">
                <a:solidFill>
                  <a:srgbClr val="595959"/>
                </a:solidFill>
              </a:rPr>
              <a:t>Deepak Chopra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 b="7769" l="0" r="0" t="7778"/>
          <a:stretch/>
        </p:blipFill>
        <p:spPr>
          <a:xfrm>
            <a:off x="476937" y="1125524"/>
            <a:ext cx="8190124" cy="46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0" l="54855" r="0" t="0"/>
          <a:stretch/>
        </p:blipFill>
        <p:spPr>
          <a:xfrm>
            <a:off x="5636312" y="1677499"/>
            <a:ext cx="3507686" cy="4436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 rotWithShape="1">
          <a:blip r:embed="rId3">
            <a:alphaModFix/>
          </a:blip>
          <a:srcRect b="0" l="54855" r="0" t="0"/>
          <a:stretch/>
        </p:blipFill>
        <p:spPr>
          <a:xfrm flipH="1">
            <a:off x="0" y="1677499"/>
            <a:ext cx="3507700" cy="443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8333" r="8333" t="0"/>
          <a:stretch/>
        </p:blipFill>
        <p:spPr>
          <a:xfrm>
            <a:off x="340025" y="1348599"/>
            <a:ext cx="4211325" cy="4553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 rotWithShape="1">
          <a:blip r:embed="rId4">
            <a:alphaModFix/>
          </a:blip>
          <a:srcRect b="0" l="20634" r="20628" t="0"/>
          <a:stretch/>
        </p:blipFill>
        <p:spPr>
          <a:xfrm>
            <a:off x="4592648" y="1348599"/>
            <a:ext cx="4211327" cy="455307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199" y="857250"/>
            <a:ext cx="56336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300" y="857250"/>
            <a:ext cx="64293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 b="7769" l="0" r="0" t="7778"/>
          <a:stretch/>
        </p:blipFill>
        <p:spPr>
          <a:xfrm>
            <a:off x="312474" y="1033024"/>
            <a:ext cx="8519048" cy="479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6726450" y="5893700"/>
            <a:ext cx="2286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l-PL" sz="2400"/>
              <a:t>@HelioVogas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yw2">
  <a:themeElements>
    <a:clrScheme name="Pakiet 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